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84" r:id="rId3"/>
    <p:sldId id="285" r:id="rId4"/>
    <p:sldId id="275" r:id="rId5"/>
    <p:sldId id="276" r:id="rId6"/>
    <p:sldId id="27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8T08:36:10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682">
    <iact:property name="dataType"/>
    <iact:actionData xml:id="d0">
      <inkml:trace xmlns:inkml="http://www.w3.org/2003/InkML" xml:id="stk0" contextRef="#ctx0" brushRef="#br0">1775 8118 0,'26'-26'118,"50"1"-108,0 0-1,0-1 1,-25-24 0,50 24 0,-101 1 0,51 0 2,-26-1-3,1 1 0,-26-1 2,25 26-2,0 0 1,1 0 30</inkml:trace>
    </iact:actionData>
  </iact:action>
  <iact:action type="add" startTime="30829">
    <iact:property name="dataType"/>
    <iact:actionData xml:id="d1">
      <inkml:trace xmlns:inkml="http://www.w3.org/2003/InkML" xml:id="stk1" contextRef="#ctx0" brushRef="#br0">2181 9716 0,'0'0'2,"76"-25"6,-50 25 2,24-26-1,-24 26 1,-1 0 9,-25-25-8</inkml:trace>
    </iact:actionData>
  </iact:action>
  <iact:action type="add" startTime="31737">
    <iact:property name="dataType"/>
    <iact:actionData xml:id="d2">
      <inkml:trace xmlns:inkml="http://www.w3.org/2003/InkML" xml:id="stk2" contextRef="#ctx0" brushRef="#br0">1978 12075 0,'25'0'9,"1"0"1,-1-25-2,1 25 3,-1-26 8,-25 1-9,25 25 1,1-25-2,-1 25 2,0 0-2,1 0 2,-1-26 7</inkml:trace>
    </iact:actionData>
  </iact:action>
  <iact:action type="add" startTime="33372">
    <iact:property name="dataType"/>
    <iact:actionData xml:id="d3">
      <inkml:trace xmlns:inkml="http://www.w3.org/2003/InkML" xml:id="stk3" contextRef="#ctx0" brushRef="#br0">4109 7813 0,'0'-25'9,"25"25"50,1 0-48,24-25-2,27 25 1,-27-26 0,1 26 0,0 0 0,-51-25 0,25 25 0,1 0 10,-1-25 0,0 25 10,-25-26-19,26 26 8,-26-25 12,25 25-22</inkml:trace>
    </iact:actionData>
  </iact:action>
  <iact:action type="add" startTime="34449">
    <iact:property name="dataType"/>
    <iact:actionData xml:id="d4">
      <inkml:trace xmlns:inkml="http://www.w3.org/2003/InkML" xml:id="stk4" contextRef="#ctx0" brushRef="#br0">4236 9665 0,'25'0'29,"51"-25"-8,26-26-13,-51 26 2,-1-1 1,1 1 0,-26 25-3,1 0 2,-26-25 1,25 25-2,0 0 12,1-26-2,-1 26 1,1 0 9</inkml:trace>
    </iact:actionData>
  </iact:action>
  <iact:action type="add" startTime="35407">
    <iact:property name="dataType"/>
    <iact:actionData xml:id="d5">
      <inkml:trace xmlns:inkml="http://www.w3.org/2003/InkML" xml:id="stk5" contextRef="#ctx0" brushRef="#br0">4464 11897 0,'76'-50'8,"-25"50"2,-26-26 0,1 1 1,-1 25-3,-25-25 12,25 25 0,-25-26 10,26 26 10,-26-25-29,25 25-1</inkml:trace>
    </iact:actionData>
  </iact:action>
  <iact:action type="add" startTime="54432">
    <iact:property name="dataType"/>
    <iact:actionData xml:id="d6">
      <inkml:trace xmlns:inkml="http://www.w3.org/2003/InkML" xml:id="stk6" contextRef="#ctx0" brushRef="#br0">14916 14789 0,'-25'0'14,"-1"0"-9,1 0 4,-26 0-2,51 26 3,-51-1 1,26-25-2,0 25 0,-1-25 2,1 26-2,-1-26 12,26 25-12,0 0 22,-25-25-20,0 26-2,-1-1 2,1 0-2,-26 77 1,1-51 1,-27 75-1,27-49 0,-1-1-2,26 25 2,-26-25 1,0-25-2,26 25 1,25-25 2,0-26-4,0 26 3,0 0 0,0-1-2,0 1 0,50 25 2,27 26-1,49-52-1,52 26 1,-51-25 0,25 0 0,-25-26 1,25 1-2,-25-26 2,25 0-2,-50 0 1,50 0 0,51 0 1,-26 0-2,52-76 1,-102-1 0,25 27 3,-51-26-5,-25 0 2,26 25 1,-51 0-3,-1 26 2,1-51 0,-26 76 3,1-26-4,-26 1-2,0 0 6,0-1-5,0-50 3,-51 0-2,-76-102 2,-50 1-2,-26-1 1,25 26 0,0 51 0,1-26-1,50 51 4,0 0-6,0 50 3,51 1 2,0-1-4,-51 26 4,51 0-4,-25 0 3,-26 26-1,0-1-1,51 51 1,-26-50 0,52 24 0,-1-24 0,0-1 1,26 1-2,25-1 1</inkml:trace>
    </iact:actionData>
  </iact:action>
  <iact:action type="add" startTime="64469">
    <iact:property name="dataType"/>
    <iact:actionData xml:id="d7">
      <inkml:trace xmlns:inkml="http://www.w3.org/2003/InkML" xml:id="stk7" contextRef="#ctx0" brushRef="#br0">14611 6114 0,'-25'0'28,"0"0"1,-1 0-19,1 0-1,-51 0 2,-26 0-2,-50 0 3,0 0-3,76 0 1,-51 0 0,51 0-1,0 0 2,-26 0-1,26 0-1,0 0 2,0 0-2,25 0 2,1 0-1,24 25-1,1-25 2,0 0-2,-1 0 21,1 0-10,25 26-10,-26-26 1,1 25-1,0 0 0,-1 1-1,26-1 1,-25-25 1,0 0-2,25 25 3,-26-25-4,26 26 2,0-1 0,0 1 1,0-1-2,0 26 1,26 25 1,-1-25-2,51 25 2,-25-26-2,0 26 1,-1-25 1,1 0-1,0-26-2,-1 26 4,52-26-3,-1 1 0,52-26 2,-27 25-2,27-25 2,-27 0-1,-24 0-1,-26 0 2,51 0-2,-51 0 2,0 0-2,26-25 1,-26-1 0,0 1 0,25-26 2,-25 26-2,-25 25-1,0-25 2,0-1-3,-26 26 2,0-25 0,1-1 20,-26 1-10,0 0-9,0-51-1,-76 0-1,-77-102 3,27 26-4,24 76 2,26 25 1,0 0-1,0 26-1,25-1 1,26 26-1,-77-25 4,51 25-6,1 0 4,-1 0-1,26 0 9,-26 0-8,0 25-2</inkml:trace>
    </iact:actionData>
  </iact:action>
  <iact:action type="add" startTime="69908">
    <iact:property name="dataType"/>
    <iact:actionData xml:id="d8">
      <inkml:trace xmlns:inkml="http://www.w3.org/2003/InkML" xml:id="stk8" contextRef="#ctx0" brushRef="#br0">5276 7611 0,'25'0'87,"1"0"-77,-1 0-1,0 0 1,52-26 1,-1 1-1,0-77-1,101 1 3,-24-1-4,24-50 2,-50 76 0,-26-25 0,-24 25 2,24-26-2,-50 51 0,-1-25-1,1 51 0,-25-26 1,-1 26 0,26-26 0,-26 26 0,-25-1 0,25 1 0,1 0 0,-1 25 0,1-26 20,-1 26 11,-25-25-32,-25 25 110,-1 0-108,1 0 8,-1 0-8,1 0-2,-26 0 2,26 25-2,-26-25 1,26 0 0,-1 0 0,1 0 0,0 0 10,-1 0-10,1 26 2,0-26-4,-1 0 2,1 0 10,25 25-10,51-25 70,-1 0-70,1 0-1,0 0 2,0 0-2,-26 0 1,26-25 1,-26 25-2,0 0 11,26-26-9,-25 26-2,-1 0 3,0 0-3,1 0 1,-1 0 29,-101 102 11,-26 75-40,1-75 1,25-26-1,50-25-2,-24-26 3,24 0-1,26 1 0,-25-26 0,25 25 0</inkml:trace>
    </iact:actionData>
  </iact:action>
  <iact:action type="add" startTime="78638">
    <iact:property name="dataType"/>
    <iact:actionData xml:id="d9">
      <inkml:trace xmlns:inkml="http://www.w3.org/2003/InkML" xml:id="stk9" contextRef="#ctx0" brushRef="#br0">16996 15576 0,'0'0'1,"228"-26"10,-126 1-4,75-1 1,-50-50 1,26 0 2,24-25-1,-50 50 0,0-25 0,-26 0 0,-25 0 0,26 25 0,-26 0 0,-25 1 0,-1-1 1,-24 25-2,-1 1 1,1 25-1,-26-25 3,25-1-2,0 26 19,-50 0 141,-26 0-161,0 0 2,-25 26-2,-25-1 1,50 26 0,0-26 0,26-25 0,0 0 20,-1 0-9,52 0 57,50 0-67,0 0-1,51 0-1,-51-25 2,0 25-2,-51-26 2,26 26-1,-26 0 0,1 0 0,-1 0 9,0 0-8,1 0 29,-26 77 9,-51-27-39,0 52 0,26-52 2,-26 1-4,51-25 2,-25-1 0,0-25-1,-1 25 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8T08:36:10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04">
    <iact:property name="dataType"/>
    <iact:actionData xml:id="d0">
      <inkml:trace xmlns:inkml="http://www.w3.org/2003/InkML" xml:id="stk0" contextRef="#ctx0" brushRef="#br0">21715 5531 0,'-26'0'8,"1"0"11,-26 0-9,-101 101 0,-127 0 1,0 52 0,76-77-2,76 25 0,0-25 1,0-25 1,26 0-1,50-26 0,0 0-1,26 1 2,0-1-1,25 1 11,-26 24-3,26-24-7,0-1-1,0 77 0,0-1 0,0-50 1,0-1-1,0 1-1,0-25 2,26 24-3,24-50 3,103 26-1,100-26 1,102 0-2,-50-51 1,-1 0-1,-25-25 2,-76 51 0,26-1-1,-52-50 0,-75 76 0,-26-25 0,25 0 0,-75-1-2,-1 26 3,0-25-1,1 25 0,-1-26 9,-25-24 1,0-1-9,0-25-2,0-26 2,0 1 0,0 25-2,0 25 1,0 0-1,-51 1 1,1-1 0,-153-25 0,-76 50 2,25-24-2,0 24 0,1 26-2,50 0 3,76 0-2,0 0 2,51 26-2,25-26 1,26 25 2,-1-25-3,1 0 11,25 25-11,-25-25 2,-1 26 0</inkml:trace>
    </iact:actionData>
  </iact:action>
  <iact:action type="add" startTime="22555">
    <iact:property name="dataType"/>
    <iact:actionData xml:id="d1">
      <inkml:trace xmlns:inkml="http://www.w3.org/2003/InkML" xml:id="stk1" contextRef="#ctx0" brushRef="#br0">11212 7357 0,'0'-25'68,"0"-1"-28,102-75-20,329-254-10,-152 126 1,0 26-1,-101 51-1,-77 76 1,26-25 0,-76 24 0,-1 52 2,26-51-4,-50 51 22,-1 25-19,-25-26-1,26 26 29,-52 0 140,1 0-169,-1 0 1,-24 0-2,-1 0 2,0 0-2,1 0 1,-1 0 1,25 0-2,1 0 1,0 0 0,25 26 11,-26-26-12,1 0 11,76 0 30,50 0-40,26 0 0,-26 0 1,-24 0-2,-27 0 1,-24 0 0,-1 0 0,0 0-1,1 0 2,-26 25 59,0 0-60,-26 51-1,1 1 1,0-27 0,-26 26 0,26-50 10,-1-1-8,26 0-4</inkml:trace>
    </iact:actionData>
  </iact:action>
  <iact:action type="add" startTime="37565">
    <iact:property name="dataType"/>
    <iact:actionData xml:id="d2">
      <inkml:trace xmlns:inkml="http://www.w3.org/2003/InkML" xml:id="stk2" contextRef="#ctx0" brushRef="#br0">13749 6494 0,'0'0'1,"-51"305"11,51-77-7,-25 26 5,25-51 0,0 0-1,0 0 1,-51 25 1,51 26-2,0-1 2,0-50-2,0 51 2,0 50-1,-25-76-1,25-25 1,0 0 1,0 0-1,-26-51 0,26-25-1,0-25 1,0-1 0,0-25 1,0-25-2,0 0 1,0-26 0,0 26 199,0 152-199,51 152 1,-25-51-1,24-25 1,-50-76-3,26-101 3,-26 75-2,0-75 2,0 25-2,25-26 0,-25 26 3,0-26-2,0-25-2,0 26 3,0-51 0,0-1 9,0-24-1,0-1-8,0 0 18,-51-25 61,-101 0-80,-102 0 1,51 0-3,0-25 2,26 25 0,25-25 0,25 25 0,25 0 0,26 0 0,-51-26 0,51 26 2,26 0-3,-27 0 0,52-25 1,-26 25 0,1 0 1,24 0-2,-24 0 1,50-25 1,-26 25-2,1 0 2,-1 0-2,1 0 1,0 0 0,-1-26 20,26 1 231,0-26-253,-50-202 3,50-204-2,-26 51 1,-25 0 0,51 51 1,0 0-2,-25 51 1,25-1 0,0 52 0,0 50 0,0-26 1,0 77-2,25 0 1,-25 25 0,0 26 0,0-1 0,0 26 0,26 0 1,-26 25-2,0 0 1,0 1 0,0 24 240,0 1-240,0 0 2,0-102-3,0-101 0,0 25 2,0-26-1,0 77-1,0 51 1,0-52-1,0 27 2,0-27 0,0 52-2,0-26 0,0 51 2,0 0 0,0 0-3,0-26 3,0 52 9,0-1-10,0 0-1,0 0 4,0 1-4,0-1-1,0-25 3,25 0-2,-25 25 2,26 0-2,-26 1 1,25 24 1,-25-25-2,0 26 11,0 0-10,51 25 270,101 0-270,203 0-1,-101 0 2,-1 25-1,-24 0-1,-77 26 1,-25-51 1,-26 26-2,-25-26 2,0 25-2,1-25 1,-27 0 1,26 0-2,-25 25 3,25-25-3,0 0 1,-25 0 0,0 0-1,0 0 2,-26 0-2,26 0 1,-26 0 0,0 0 30,-25 26 90,0-1-110,-76 76-9,-25 26-2,-1 51 3,26-1-2,0-100-2,25 24 4,26-50-2,0-1 0,25-24-1,-26-26 10,26 25-9,-25-25 11</inkml:trace>
    </iact:actionData>
  </iact:action>
  <iact:action type="add" startTime="41468">
    <iact:property name="dataType"/>
    <iact:actionData xml:id="d3">
      <inkml:trace xmlns:inkml="http://www.w3.org/2003/InkML" xml:id="stk3" contextRef="#ctx0" brushRef="#br0">13242 4744 0,'0'26'49,"0"75"-41,25 0 2,26 26 0,-26-25 0,0 25 1,1-51-3,-1 25 3,1-50-2,-26 0 2,25-26 8,-25 0-9,0 1 0,25-1 20</inkml:trace>
    </iact:actionData>
  </iact:action>
  <iact:action type="add" startTime="42497">
    <iact:property name="dataType"/>
    <iact:actionData xml:id="d4">
      <inkml:trace xmlns:inkml="http://www.w3.org/2003/InkML" xml:id="stk4" contextRef="#ctx0" brushRef="#br0">13724 4947 0,'0'-25'17,"25"25"23,0 0-30,1-26-2,-1 26 2,0 0 1,1-25-2,-1 25 1,1 0 1,-1 0-1,0 0 1,1 0 7,-1 0-8,0 0 0,1 0 1,-1 0-2,0 25 2,1 26-1,-1 25-1,-25 0 1,0 0 0,0 26-1,0-51 2,0-26-1,0 0 0,0 1-1,0-1 3,-25 0 6,25 1-8,-26-1 31,77-25 78,0-25-108,0-1-2,-1-50 1,1 51 0,-25 25 1,-1 0-1,0-25 0,1 25 0,-1 0-1,-25-26 1,25 26 0,1-25 1,-1 25-2,0-26 1,1 26 0,-26-25 20,25 25-20</inkml:trace>
    </iact:actionData>
  </iact:action>
  <iact:action type="add" startTime="44001">
    <iact:property name="dataType"/>
    <iact:actionData xml:id="d5">
      <inkml:trace xmlns:inkml="http://www.w3.org/2003/InkML" xml:id="stk5" contextRef="#ctx0" brushRef="#br0">15119 4440 0,'-26'0'10,"1"25"13,0 26-16,-26 0 1,26 50 2,-26-50 0,26-26 0,-1-25-1,1 26 1,25-1 0,0 0 12,0 1-13,0-1 11,51 0 1,-1 1-13,-24-1 3,24 0-2,-24-25 1,-1 26 1,0-26-1,1 0 0,-1 0 0,1 0 0,-1 0 20,0 0 20,1 0-41,-1-51 1,0 26 1,1-1-2,-1 1 1,-25 0 1,26 25 0,-26-26-1,0 52 68,0 24-68,25 1 0,-25 0 1,0-26 8,0 1-8,0-1-2,0 26 1,0-26 0,0 0 1,0 26-2,0 0 1,0-26 0,0 1 0,0-1 0,0 0 10</inkml:trace>
    </iact:actionData>
  </iact:action>
  <iact:action type="add" startTime="75094">
    <iact:property name="dataType"/>
    <iact:actionData xml:id="d6">
      <inkml:trace xmlns:inkml="http://www.w3.org/2003/InkML" xml:id="stk6" contextRef="#ctx0" brushRef="#br0">3678 7763 0,'50'0'87,"1"76"-74,0-25-6,0-26 3,-26 0 0,0-25 0,1 0 0,25 0 0,75-101 1,103-127-1,-26-51-1,25 50 3,-76 1-4,51-26 3,-101 77-1,-1 50-1,-50 51 1,25 0 0,-25 0 0,-26 76 0,-25-51 0,25 25 0,1 1 10,-26 0 11,25 25-13,-50 0 213,-1 0-221,1 0 0,-76 0-1,50 25 2,0 0-2,0-25 1,51 26 0,-25-26 0,0 0 0,-1 0 0,1 25 1,-1-25-1,1 0 0,0 26 9,-1-26-9,1 0 0,0 0 0,25 25 0,-26-25 10,102 0 20,77-51-29,-27 0-3,1 26 4,-51 0-2,0 25-1,-25-26 1,0 26 1,0 0-2,-26 0 1,0 0 0,1 0 10,-26 102 29,-76-1-38,25 26-1,-25 0-1,25-76 3,26 25-4,-1-25 3,1-51-1</inkml:trace>
    </iact:actionData>
  </iact:action>
  <iact:action type="add" startTime="80865">
    <iact:property name="dataType"/>
    <iact:actionData xml:id="d7">
      <inkml:trace xmlns:inkml="http://www.w3.org/2003/InkML" xml:id="stk7" contextRef="#ctx0" brushRef="#br0">5048 9285 0,'0'-26'87,"25"1"-78,305-127 1,203-26 0,-153 51 0,-126 51 0,25-25 1,-76 25-1,-26 50-1,-50 1 1,-25-26 0,-1 26 2,-25 25-4,-25-25 3,0 25-2,-26 0 1,0 0 1,1 0-2,-1-26 2,1 26-2,24 0 1,-24 0 0,-1 0 0,26-25 0,50-26 0,-25 26 0,0-1 0,26 1 1,-51 0-2,-1-1 3,1 26-4,0-25 2,25-1 0,51 1 0,-26 0 0,77-26 0,-102 0 0,51 26-1,-51 0 2,0-1-1,25-25 1,-24 1-2,-27-1 2,1 26 0,0 25-3,-26-26 2,1 26 0,-1 0 0,-25-25 1,25 25 8,1 0 11,-1-25-10,0 25 0,1-26-1,-1 26-9,0-25 31,1 25-32,-1 0 21,-25-26 31,-51 26-32,1-25-17,-52 25-3,26 0 2,25-25-3,1 25 2,-1 0 0,26 0 0,-26 0 1,25 0-2,1 0 1,0 0 2,-1 0 18,1 0-22,0 0 12,50 0 30,51 0-40,51 0 1,-26 0-2,26 50 1,-76-24 1,0-1-2,-1-25 1,-24 0 0,-1 0 2,-25 26-4,26-26 16,-26 25-7,0 0-7,0 1-1,0-1 0,0 0 2,0 1 9,0-1-9,0 26-2,-51 0 1,-101 25 0,25 25 1,0-50-2,25 0 1,52-26 0,-1 0 2</inkml:trace>
    </iact:actionData>
  </iact:action>
  <iact:action type="add" startTime="83372">
    <iact:property name="dataType"/>
    <iact:actionData xml:id="d8">
      <inkml:trace xmlns:inkml="http://www.w3.org/2003/InkML" xml:id="stk8" contextRef="#ctx0" brushRef="#br0">4997 10020 0,'101'0'47,"432"178"-37,127 76-1,-254-77 1,25 26 0,-76-25 0,-25-26 0,-51 0 0,-51-25 2,-50-26-4,-51-50 2,-51 25 2,-26-51-4,1 1 2,0-1 2,-26 1-2,1-26 8,-1 0 3,-25 25-11,25-25 109,-25 25-99,26-25-10,-1 0 1,77 26-2,75-26 2,51 50-2,-75-24 1,-26-26 0,-51 0 0,0 25 0,-26-25 0,1 0 0,-25 0-1,-1 0 2,0 0-1,1 0 10,-26-25 89,-26 25-99,1-26 0,-26 1 1,26 0-1,-1 25-1,26-26 3,-25 1-4,-26 25 2,26-25 1,0-1-2,-1 26 1,1 0 0,0 0 11,-1 0-12,1 0 31,-1 0 11,1 0-12,50 0 11,26 0-40,25 0 1,0 26-2,26-1 1,-51 0 0,-1 1 0,-24-26 0,-1 0 1,-25 25 8,0 0 22,0 1-1,-25-26-31,-77 51 1,51-26 0,-25 0 2,26 1-3,-1-1 0,26-25 1,-26 25 2,25-25-5,-24 26 14,24-26-12,-24 0 2</inkml:trace>
    </iact:actionData>
  </iact:action>
  <iact:action type="add" startTime="85677">
    <iact:property name="dataType"/>
    <iact:actionData xml:id="d9">
      <inkml:trace xmlns:inkml="http://www.w3.org/2003/InkML" xml:id="stk9" contextRef="#ctx0" brushRef="#br0">4540 11035 0,'0'-25'8,"51"25"22,152 0-20,152 76 0,-25 0 0,-76 0 0,-77 0-1,1-51 2,-51 51-1,-26-50 2,26 25-4,0 25 2,-51-51 0,51 26 1,-26 25-1,1-25-1,-1-26 1,-50 0 0,0 1 0,-1-1 0,-24-25 0,-1 25-1,-25 1 32,25-26-21,1 0-10,-26 25 0,25-25 0,1 0 0,-1 26 0,0-26 20,1 25-8,-1 0 6,0 1-8,1-26-10,-26 25 0,50-25 0,-24 25 10,-1-25-9,1 26 8,-1-26 2,26-51 250,228-203-263,101-101 2,-75 76 1,-26 26-3,0 24 3,-51 26 0,-50 26-3,-26 25 3,-25 25-1,-26 76 0,-50-51 0,0 52-1,-1 24 4,1-24-4,0 24-1,0 1 2,-1-26 2,-24 26-4,24-1 4,-24 1-4,25 0 2,-26 25 1,0 0-1,-25-26 0,26 1 1,-1 25-2,-25-25 1,25 25 1,-25-26 8,-25 26 41,0 0-50,-1 0-1,-24 0 2,-27 0 0,-24 0-3,50 0 3,26 0 0,0 0-2,-26 0 1,25 0 0,1 0 1,0 0 7,-1 0 2,1 0 42,0 26-44,-1-26-7,1 25-1,-1-25 0,-24 25 0,24-25 9,1 0-8,0 26 8,-1-26 12,128 0 19,50 0-40,51 0 0,-76 0 0,-26 0 0,-25 0 0,-25 0 0,-26 0 0,1 0-1,-1 0 1,1 0 1,-26 50 39,0 27-40,-26-1-1,1-26 2,-26 26-2,0-25 4,26-25 4,25-1-6,-25-25 0,25 25-3,-26-25 13</inkml:trace>
    </iact:actionData>
  </iact:action>
  <iact:action type="add" startTime="104816">
    <iact:property name="dataType"/>
    <iact:actionData xml:id="d10">
      <inkml:trace xmlns:inkml="http://www.w3.org/2003/InkML" xml:id="stk10" contextRef="#ctx0" brushRef="#br0">14535 14358 0,'-25'0'29,"0"0"-9,-1 0-9,-24 0-1,-1 0-1,-25 0 1,0 0 0,-1 0 0,-24 0 0,76 0 2,-51 25-4,25 1 12,25-26-10,1 0 0,0 0 1,25 25-2,-26-25 1,26 25 0,-25-25 0,25 26 0,-25-1 0,-26 0 0,0 26 1,0-25-2,1 24 2,-1-24-2,26-1 2,-1 0-1,1-25 0,-1 0-2,1 26 2,-26 50 1,-25 25-2,-25 26 2,-1 0-1,52 0-1,-27-51 3,52 51-4,-26-76 3,26 25-2,25-26 3,-25 52-3,25-51 1,0 25-1,0-26 2,0 1 0,25 25-3,26-25 2,76 50 0,-1-50 2,153 25-4,-25-25 2,101-26 2,0-25-3,1 0 1,-52 0 0,0 0-1,-50 0 1,-51 0 0,25 0 2,-75 0-4,-52 0 2,26 0 0,-51 0 2,0 0-4,-25 0 3,-26 0 239,77 0-242,202 0 3,77-76 1,-77 76-4,0 0 3,-50 0-3,-51 0 2,51 0 1,-51 0-2,0 0 1,-26 0 1,-25 0-2,-50 0 2,-1-25-2,1 25 3,-51-26-3,25 26 0,-51-25 1,26 25 1,-26 0-1,-25-25-1,26 25 3,-1-26 8,26 26-10,-26-25-2,26 25 3,-26-25-2,26-1 2,-26 26 8,26 0-9,-26-25 2,51-26-4,1 26 4,-27-1-4,52-50 2,-51 51 0,-1 0 2,1-1-2,0 1-2,-1 25 3,-24-25-2,-1-1 1,1 26 0,24 0 2,1-25-3,0-26 0,0 51 1,-26 0 0,0 0 1,1-25-1,-1 25 1,-25-26 27,25 26-26,1 0 17,-26-25-20,25 0 31,0 25 10,-25-26-40,26 26 20,-26-25-19,25-26-1,1 0 1,-26 1-3,25-1 4,-25-25-4,0-26 2,0 52 0,0-26 0,0-1 0,0 1 1,-76-25-1,0 25-1,-26-26 1,26 26 2,-51-25-4,-50-1 2,50 26 2,-51 25-4,1-25 4,25 51-3,-26-26 2,26 26-4,-77 0 3,26-26 1,-25 25-2,-26 26 1,1-50 0,-1 50 2,0 0-4,26-26 2,76 26 0,0 0 3,50 0-5,-25 0 3,102 0 238,-51 0-240,-102 0 1,-177 0 2,0 0-4,101 0 3,-25 51-2,76-26 1,-25 26 2,25-51-4,51 0 2,0 0 0,25 0 0,25 0 2,26 0-4,-25 0 2,25 0 0,25 0 1,-25 0-1,50 0-1,-24 0 1,24 0 10,1 0 0,0 0-10,-1 26 1,1-26-2,-26 25 1,0 0 1,1 51-2,-1-25 1,0-26 0,26 1 2,-1-26-4,26 25 3,-25 1-2,0-26 2,-1 25 8,26 0 41,-25-25-40,0 26 20,-1-1 10,26 0 40</inkml:trace>
    </iact:actionData>
  </iact:action>
  <iact:action type="add" startTime="139061">
    <iact:property name="dataType"/>
    <iact:actionData xml:id="d11">
      <inkml:trace xmlns:inkml="http://www.w3.org/2003/InkML" xml:id="stk11" contextRef="#ctx0" brushRef="#br0">23719 14206 0,'0'0'2,"-51"0"6,0 0 1,-25 0 1,-25 0-1,25 0 2,25 0-2,-25 0 1,25 0-1,0 25 2,1-25-1,24 0 0,1 0 1,-1 25 7,1-25 13,0 26-21,-1-1-1,1 1 2,0-1-2,-26 26 3,25-1 8,1-24-10,0-1 9,-1 0-9,26 1 30,-25-26-30,25 25-1,-25-25 1,25 26 10,-26 24-10,26-24 0,-25-1 1,0 0-2,-1 26 1,1-51 10,25 26 1,-26-1-10,26 0-3,-25 77 2,0 75 0,-1-25 0,-24 26 0,24-26 0,26-25 0,0-51 0,-25 0 1,25 0-2,0-25 1,0 0 0,25 25 0,1-51 0,-1 26-1,0 0 2,26-26-1,-26 0-1,52 26 4,-1-25-5,50-1 3,-24 26 0,76-26-2,-1 51 1,26-50 0,0-1-2,25 51 2,26-25 0,-26-51 1,-25 25-2,0-25 1,-152 0 250,101 0-249,432-101-2,-128-1 1,1 77 0,-1-26 2,-100 26-5,-1 25 4,-25 0-1,-77 0 0,-101 0 0,1 0 2,-52 0-3,1 0 0,-26 0 1,-26 0 1,-24 0-3,-1 0 3,1 0 29,-1 0-30,0 0 0,26 0 0,25-51 0,0 26 0,102-26 0,-77 25 0,1-50 0,-26 51 0,0 0 0,-25-1 0,-26 1 1,0 25-3,1 0 3,-1-25-1,-25-1 9,0 1-8,0-26-1,0-50 0,0-52 2,-25-75-4,-1 76 2,1-26 0,0 77-1,-51-26 2,25 0-2,-101-25 3,76 76-4,-102-26 2,51 26 0,-50 0 0,24 51 0,27-26 0,24 51 0,1-51 0,50 51 0,-25 0 0,25-25 1,0 25-2,1 0 3,24 0 245,-25 0-247,-304-152 0,-482-178 0,355 203 3,127 51-6,-51 51 3,51 25 0,101 0 1,1 0-1,50 0 1,25 0-2,51 25 1,26 51 1,-26-50-2,51-1 1,-26 0 1,1 1 0,-1-1-2,52 1-1,-26-1 3,25 0-2,25-25 2,-24 26 0,24-26-1,26 25-1,-25-25 1,0 0-1,-1 25 11,1-25 11,25 26-20,-26-26-1,1 25-1,0 0 10,-1 1-9,1 25 0,-26-26 0,26 0 0,0 1 3,25-1-5,-26-25 1,26 25 11,-25-25-10,-1 0 40,26 26-20,0-1 19,-25-25-39,25 25 23,-25-25-4,25 26-19,-26-26 8,26 25-8,0 1 11,-25-26-11</inkml:trace>
    </iact:actionData>
  </iact:action>
  <iact:action type="add" startTime="153769">
    <iact:property name="dataType"/>
    <iact:actionData xml:id="d12">
      <inkml:trace xmlns:inkml="http://www.w3.org/2003/InkML" xml:id="stk12" contextRef="#ctx0" brushRef="#br0">11897 14586 0,'-25'0'56,"-1"0"-46,1 0 0,0-25 0,-26 25 0,-25 0-1,0 0 2,25 0-1,-25 0 0,25 0 0,0 0-1,26 0 1,-26 0 0,26 0 0,-26 0 0,26 0 0,-1 0 0,-24 0 1,24 0 0,1 0-2,0 0 11,-1 0-10,-25 25 1,26-25-3,-26 26 2,1-1 1,24-25-2,1 0 3,25 25-4,-25-25 2,-1 0 0,1 26 12,-26-1-14,26 51 2,-26 0 0,0 0 0,-25 0 0,25 26 0,26-51 0,-26-1 0,26 1 0,0 0 0,-1 0 0,1-26 0,-1 26 0,-24-1 2,24 1-5,1 25 4,0 26-1,-1-52 2,1 1-4,-1 0 2,26-26 0,0 1 0,-25-1 0,25 0 1,0 1-2,0-1 2,0 26-3,25-26 4,26 1-3,25 50 0,-25-26 4,25-24-5,26-1 2,-1 0 0,26 1 0,25-26 0,0 0 0,1 0 0,24 0 1,-75 0-3,24 0 3,-24 0-1,25 0 0,-51-26 0,0-24-1,-25 24 2,50 1 0,-50-26-2,-26 1 0,26-27 4,-26 27-4,1-26-1,-1 25 4,1-25-2,-1-26-2,0 52 2,1-26 0,-26-1 2,0 1-4,0-25 4,0 25-4,0-26 2,0 1 0,0 25 1,-26 0 0,1 25-3,0 0 3,-1 0-2,1 26 1,-26-26 0,51 26 0,-51 0 1,26-1-2,-26 26 1,0-25 0,1 25 1,-1-26-2,-25 26 1,-51 0 0</inkml:trace>
    </iact:actionData>
  </iact:action>
  <iact:action type="add" startTime="185529">
    <iact:property name="dataType"/>
    <iact:actionData xml:id="d13">
      <inkml:trace xmlns:inkml="http://www.w3.org/2003/InkML" xml:id="stk13" contextRef="#ctx0" brushRef="#br0">9259 6697 0,'253'51'17,"-50"0"-8,-25 76 10,-51-77-17,-51 1 7,25 0 1,-50 0-1,0-26 0,-26 26 1,26-26 1,-26 0 0,1-25-3,-1 26 2,-25-1 10,0 1 0,0-1 1,25-25-12,-25 25 10,26 1 2,-26-1 19,25-25-30,-25 25 20,-51-25 59,-25 0-68,26 0-12,-1 0 1,0 0 0,0 0 0,26 0 1,0 0 8,-1 0-9,52 0 80,24 26-80,52-1 0,-26 0 2,0-25-3,-25 26 1,-26-26 0,1 0-1,-1 0 1,0 0 0,1-51 71,-26-50-72,0 50 1,0 0 0,0 26 10,0-1-9,0 1-2,0 0 11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53724" y="5701507"/>
            <a:ext cx="1209675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4" y="4427557"/>
            <a:ext cx="446024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453" y="0"/>
            <a:ext cx="1433862" cy="141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470B7-DD96-44D9-9230-D922848FD64B}"/>
              </a:ext>
            </a:extLst>
          </p:cNvPr>
          <p:cNvSpPr txBox="1"/>
          <p:nvPr/>
        </p:nvSpPr>
        <p:spPr>
          <a:xfrm>
            <a:off x="304929" y="87233"/>
            <a:ext cx="11158330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Spark Scenario Based Interview Question</a:t>
            </a:r>
          </a:p>
          <a:p>
            <a:pPr algn="ctr">
              <a:lnSpc>
                <a:spcPts val="3500"/>
              </a:lnSpc>
            </a:pPr>
            <a:endParaRPr lang="en-US" sz="8000" b="1" dirty="0">
              <a:solidFill>
                <a:srgbClr val="FFFFFF"/>
              </a:solidFill>
            </a:endParaRPr>
          </a:p>
          <a:p>
            <a:pPr algn="ctr"/>
            <a:r>
              <a:rPr lang="en-US" sz="8000" b="1" u="sng" dirty="0">
                <a:solidFill>
                  <a:srgbClr val="FFFFFF"/>
                </a:solidFill>
              </a:rPr>
              <a:t>Persistence Vs Broadcast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2A1D59-4FCD-4418-9CCB-24B079BE2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97"/>
    </mc:Choice>
    <mc:Fallback>
      <p:transition spd="slow" advTm="4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Persistence Vs </a:t>
            </a:r>
            <a:r>
              <a:rPr lang="en-US" sz="2800" b="1" dirty="0" err="1"/>
              <a:t>BroadCast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Interview Questions could be  :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We all know that broadcast is good, expedites the Joins , results in No Shuffling of the data , but we have to be careful with broadcast from the memory utilization perspective, How and 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What is the difference between the Persist and the broadcast, primarily from the memory footprint perspective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What could be the problem with the broadcast 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4C999F-0E33-4B1C-B8B8-805F89826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3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34"/>
    </mc:Choice>
    <mc:Fallback>
      <p:transition spd="slow" advTm="60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Persistence Vs </a:t>
            </a:r>
            <a:r>
              <a:rPr lang="en-US" sz="2800" b="1" dirty="0" err="1"/>
              <a:t>BroadCast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Let’s run out a specific scenarios to find the answers to these questions: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Suppose we have a Dataset of 12G with 6 partition. What would be the specific memory footprint in spark context for :</a:t>
            </a:r>
          </a:p>
          <a:p>
            <a:pPr marL="0" indent="0">
              <a:buNone/>
            </a:pPr>
            <a:endParaRPr lang="en-US" b="1" dirty="0">
              <a:highlight>
                <a:srgbClr val="00FFFF"/>
              </a:highlight>
            </a:endParaRPr>
          </a:p>
          <a:p>
            <a:pPr marL="514350" indent="-514350"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In the case of Persist and </a:t>
            </a:r>
          </a:p>
          <a:p>
            <a:pPr marL="514350" indent="-514350">
              <a:buAutoNum type="arabicPeriod"/>
            </a:pPr>
            <a:r>
              <a:rPr lang="en-US" b="1" dirty="0">
                <a:highlight>
                  <a:srgbClr val="00FFFF"/>
                </a:highlight>
              </a:rPr>
              <a:t>In the case of  broadcast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8B47EC-762A-43D3-9375-8CF6144BD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1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66"/>
    </mc:Choice>
    <mc:Fallback>
      <p:transition spd="slow" advTm="4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Persistence Vs </a:t>
            </a:r>
            <a:r>
              <a:rPr lang="en-US" sz="2800" b="1" dirty="0" err="1"/>
              <a:t>BroadCast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Let see how persist will work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Memory footprint is – 12G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E1E38-404A-48A3-AF8E-877B18A41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91" y="1923818"/>
            <a:ext cx="7953375" cy="2886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E4F6DB-B8FE-41F1-AF9E-1BEAE660E2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9000" y="2155320"/>
              <a:ext cx="6192360" cy="378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E4F6DB-B8FE-41F1-AF9E-1BEAE660E2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640" y="2145960"/>
                <a:ext cx="6211080" cy="3799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A80FA2D-741A-4E97-AC87-E5CF51882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66"/>
    </mc:Choice>
    <mc:Fallback>
      <p:transition spd="slow" advTm="91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Persistence Vs </a:t>
            </a:r>
            <a:r>
              <a:rPr lang="en-US" sz="2800" b="1" dirty="0" err="1"/>
              <a:t>BroadCast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Let see how persist will work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dirty="0"/>
              <a:t>Memory footprint is – 48 G = </a:t>
            </a:r>
            <a:r>
              <a:rPr lang="en-US" b="1" dirty="0">
                <a:highlight>
                  <a:srgbClr val="00FFFF"/>
                </a:highlight>
              </a:rPr>
              <a:t>36G(</a:t>
            </a:r>
            <a:r>
              <a:rPr lang="en-US" b="1" dirty="0" err="1">
                <a:highlight>
                  <a:srgbClr val="00FFFF"/>
                </a:highlight>
              </a:rPr>
              <a:t>BroadCast</a:t>
            </a:r>
            <a:r>
              <a:rPr lang="en-US" b="1" dirty="0">
                <a:highlight>
                  <a:srgbClr val="00FFFF"/>
                </a:highlight>
              </a:rPr>
              <a:t> data) + 12G(Existing DF)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57D51-B699-4026-9A94-08FF98AE4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72" y="1841614"/>
            <a:ext cx="10391775" cy="2790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2B3C24-7FC9-495D-858D-29014081DD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4080" y="1598400"/>
              <a:ext cx="9434160" cy="444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2B3C24-7FC9-495D-858D-29014081D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720" y="1589040"/>
                <a:ext cx="9452880" cy="4466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787E36-46C3-4020-87CD-0918FAFCA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81"/>
    </mc:Choice>
    <mc:Fallback>
      <p:transition spd="slow" advTm="24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Persistence Vs </a:t>
            </a:r>
            <a:r>
              <a:rPr lang="en-US" sz="2800" b="1" dirty="0" err="1"/>
              <a:t>BroadCast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584422"/>
            <a:ext cx="11022496" cy="5975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Conclusion :</a:t>
            </a:r>
          </a:p>
          <a:p>
            <a:pPr marL="0" indent="0">
              <a:buNone/>
            </a:pPr>
            <a:r>
              <a:rPr lang="en-US" sz="3200" dirty="0"/>
              <a:t>Always work out the </a:t>
            </a:r>
            <a:r>
              <a:rPr lang="en-US" sz="3200" b="1" dirty="0">
                <a:highlight>
                  <a:srgbClr val="00FFFF"/>
                </a:highlight>
              </a:rPr>
              <a:t>memory footprint validation</a:t>
            </a:r>
            <a:r>
              <a:rPr lang="en-US" sz="3200" dirty="0"/>
              <a:t>, whenever trying to do the explicit data broadcast.</a:t>
            </a:r>
          </a:p>
        </p:txBody>
      </p:sp>
    </p:spTree>
    <p:extLst>
      <p:ext uri="{BB962C8B-B14F-4D97-AF65-F5344CB8AC3E}">
        <p14:creationId xmlns:p14="http://schemas.microsoft.com/office/powerpoint/2010/main" val="7706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Cache Vs Persist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0F7CA5-A81D-489A-851A-E0F03DEC6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218</Words>
  <Application>Microsoft Office PowerPoint</Application>
  <PresentationFormat>Widescreen</PresentationFormat>
  <Paragraphs>49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Persistence Vs BroadCast</vt:lpstr>
      <vt:lpstr>Persistence Vs BroadCast</vt:lpstr>
      <vt:lpstr>Persistence Vs BroadCast</vt:lpstr>
      <vt:lpstr>Persistence Vs BroadCast</vt:lpstr>
      <vt:lpstr>Persistence Vs BroadCast</vt:lpstr>
      <vt:lpstr>Cache Vs Persist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392</cp:revision>
  <dcterms:created xsi:type="dcterms:W3CDTF">2018-12-28T03:34:44Z</dcterms:created>
  <dcterms:modified xsi:type="dcterms:W3CDTF">2020-03-18T09:09:28Z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